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3" r:id="rId7"/>
    <p:sldId id="261" r:id="rId8"/>
    <p:sldId id="264" r:id="rId9"/>
    <p:sldId id="267" r:id="rId10"/>
    <p:sldId id="269" r:id="rId11"/>
    <p:sldId id="276" r:id="rId12"/>
    <p:sldId id="268" r:id="rId13"/>
    <p:sldId id="270" r:id="rId14"/>
    <p:sldId id="265" r:id="rId15"/>
    <p:sldId id="275" r:id="rId16"/>
    <p:sldId id="266" r:id="rId17"/>
    <p:sldId id="271" r:id="rId18"/>
    <p:sldId id="272" r:id="rId19"/>
    <p:sldId id="273" r:id="rId20"/>
    <p:sldId id="274" r:id="rId21"/>
    <p:sldId id="259" r:id="rId22"/>
  </p:sldIdLst>
  <p:sldSz cx="12192000" cy="6858000"/>
  <p:notesSz cx="6858000" cy="9144000"/>
  <p:embeddedFontLst>
    <p:embeddedFont>
      <p:font typeface="HY강M" panose="020B0600000101010101" charset="-127"/>
      <p:regular r:id="rId23"/>
    </p:embeddedFont>
    <p:embeddedFont>
      <p:font typeface="-윤고딕320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Microsoft Sans Serif" panose="020B0604020202020204" pitchFamily="34" charset="0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6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54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08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51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4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06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1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49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31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37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60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65EA4-B0EA-4446-89A5-4F5632EBE1C9}" type="datetimeFigureOut">
              <a:rPr lang="ko-KR" altLang="en-US" smtClean="0"/>
              <a:t>2023-05-28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81C93-E5E5-4382-B265-20FEEFDF62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22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544320" y="1399076"/>
            <a:ext cx="4245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H</a:t>
            </a:r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amburger</a:t>
            </a:r>
          </a:p>
          <a:p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Delivery</a:t>
            </a:r>
          </a:p>
          <a:p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Order</a:t>
            </a:r>
          </a:p>
          <a:p>
            <a:r>
              <a:rPr lang="en-US" altLang="ko-KR" sz="5400" b="1" dirty="0" smtClean="0">
                <a:solidFill>
                  <a:srgbClr val="FF0000"/>
                </a:solidFill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S</a:t>
            </a:r>
            <a:r>
              <a:rPr lang="en-US" altLang="ko-KR" sz="5400" b="1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ystem</a:t>
            </a:r>
            <a:endParaRPr lang="ko-KR" altLang="en-US" sz="6000" b="1" dirty="0">
              <a:latin typeface="Microsoft Sans Serif" pitchFamily="34" charset="0"/>
              <a:ea typeface="-윤고딕320" panose="02030504000101010101" pitchFamily="18" charset="-127"/>
              <a:cs typeface="Microsoft Sans Serif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8516657" y="5212328"/>
            <a:ext cx="37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2014112498  </a:t>
            </a:r>
            <a:r>
              <a:rPr lang="en-US" altLang="ko-KR" sz="2400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Lim </a:t>
            </a:r>
            <a:r>
              <a:rPr lang="en-US" altLang="ko-KR" sz="2400" dirty="0" err="1" smtClean="0">
                <a:latin typeface="Microsoft Sans Serif" pitchFamily="34" charset="0"/>
                <a:ea typeface="Microsoft Sans Serif" pitchFamily="34" charset="0"/>
                <a:cs typeface="Microsoft Sans Serif" pitchFamily="34" charset="0"/>
              </a:rPr>
              <a:t>Sehun</a:t>
            </a:r>
            <a:endParaRPr lang="en-US" altLang="ko-KR" sz="2400" dirty="0" smtClean="0">
              <a:latin typeface="Microsoft Sans Serif" pitchFamily="34" charset="0"/>
              <a:ea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95383"/>
            <a:ext cx="5273040" cy="1395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38682" y="5763708"/>
            <a:ext cx="5253318" cy="461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40" y="6228541"/>
            <a:ext cx="1267372" cy="576079"/>
          </a:xfrm>
          <a:prstGeom prst="rect">
            <a:avLst/>
          </a:prstGeom>
        </p:spPr>
      </p:pic>
      <p:sp>
        <p:nvSpPr>
          <p:cNvPr id="16" name="직각 삼각형 15"/>
          <p:cNvSpPr/>
          <p:nvPr/>
        </p:nvSpPr>
        <p:spPr>
          <a:xfrm rot="16200000">
            <a:off x="4663440" y="4189180"/>
            <a:ext cx="609600" cy="609600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73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4. Order (Non-member)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2121128" descr="EMB000057b83de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15813" r="7208" b="11232"/>
          <a:stretch>
            <a:fillRect/>
          </a:stretch>
        </p:blipFill>
        <p:spPr bwMode="auto">
          <a:xfrm>
            <a:off x="996997" y="1550765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08218" y="6346819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Can </a:t>
            </a:r>
            <a:r>
              <a:rPr lang="en-US" altLang="ko-KR" dirty="0"/>
              <a:t>enter </a:t>
            </a:r>
            <a:r>
              <a:rPr lang="en-US" altLang="ko-KR" dirty="0" smtClean="0"/>
              <a:t>only numbers in the Phone Number box.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67263" y="1039536"/>
            <a:ext cx="633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Hypothesis : You </a:t>
            </a:r>
            <a:r>
              <a:rPr lang="en-US" altLang="ko-KR" dirty="0"/>
              <a:t>must order set, hamburger, and side </a:t>
            </a:r>
            <a:r>
              <a:rPr lang="en-US" altLang="ko-KR" dirty="0" smtClean="0"/>
              <a:t>all.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841421" y="1703165"/>
            <a:ext cx="532340" cy="3460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695195" y="-2691680"/>
            <a:ext cx="142327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-6400872" y="1870533"/>
            <a:ext cx="25350238" cy="141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169968808" descr="EMB000010985c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t="44026" r="36388" b="25401"/>
          <a:stretch>
            <a:fillRect/>
          </a:stretch>
        </p:blipFill>
        <p:spPr bwMode="auto">
          <a:xfrm>
            <a:off x="7135716" y="2691680"/>
            <a:ext cx="4607105" cy="29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28764" y="1020366"/>
            <a:ext cx="4185920" cy="50088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5607" y="1762266"/>
            <a:ext cx="6741678" cy="380231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17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5. Order View (Non-member)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23202616" descr="EMB000013802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9604" r="33653" b="18202"/>
          <a:stretch>
            <a:fillRect/>
          </a:stretch>
        </p:blipFill>
        <p:spPr bwMode="auto">
          <a:xfrm>
            <a:off x="7599883" y="1089006"/>
            <a:ext cx="4033521" cy="48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96" y="5934873"/>
            <a:ext cx="647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Total Price : Set Price*Quantity + hamburger Price*Quantity                                                             	    + Side Price *Quantity + Delivery Charge</a:t>
            </a:r>
            <a:endParaRPr lang="ko-KR" altLang="en-US" dirty="0"/>
          </a:p>
        </p:txBody>
      </p:sp>
      <p:pic>
        <p:nvPicPr>
          <p:cNvPr id="1025" name="_x47977864" descr="EMB000010985c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9875" r="10464" b="38712"/>
          <a:stretch>
            <a:fillRect/>
          </a:stretch>
        </p:blipFill>
        <p:spPr bwMode="auto">
          <a:xfrm>
            <a:off x="429696" y="1890682"/>
            <a:ext cx="6535990" cy="35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923724" y="2142404"/>
            <a:ext cx="585320" cy="37219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24346" y="4342723"/>
            <a:ext cx="442966" cy="25400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7"/>
          </p:cNvCxnSpPr>
          <p:nvPr/>
        </p:nvCxnSpPr>
        <p:spPr>
          <a:xfrm flipV="1">
            <a:off x="6802441" y="3377523"/>
            <a:ext cx="902065" cy="10023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5875" y="3342640"/>
            <a:ext cx="14227714" cy="61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4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873" y="1936636"/>
            <a:ext cx="5659120" cy="403749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17771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6. Login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&amp;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Register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44445896" descr="EMB000013802c2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10670" r="4865" b="11148"/>
          <a:stretch>
            <a:fillRect/>
          </a:stretch>
        </p:blipFill>
        <p:spPr bwMode="auto">
          <a:xfrm>
            <a:off x="451752" y="2045707"/>
            <a:ext cx="5459362" cy="38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81972" y="1498003"/>
            <a:ext cx="5518187" cy="404607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144446456" descr="EMB000013802c2a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t="11368" r="4733" b="8965"/>
          <a:stretch>
            <a:fillRect/>
          </a:stretch>
        </p:blipFill>
        <p:spPr bwMode="auto">
          <a:xfrm>
            <a:off x="6508743" y="1586148"/>
            <a:ext cx="5323404" cy="385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2849204" y="5274888"/>
            <a:ext cx="762000" cy="3454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611204" y="2884602"/>
            <a:ext cx="4797241" cy="25593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88967" y="6315164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</a:t>
            </a:r>
            <a:r>
              <a:rPr lang="en-US" altLang="ko-KR" dirty="0"/>
              <a:t>can enter </a:t>
            </a:r>
            <a:r>
              <a:rPr lang="en-US" altLang="ko-KR" dirty="0" smtClean="0"/>
              <a:t>only numbers in the Phone Number box.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5225143" y="2265804"/>
            <a:ext cx="418736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69402" y="3157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9170445" y="2752051"/>
            <a:ext cx="20958949" cy="125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171067280" descr="EMB000008304b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1" t="46761" r="65953" b="32417"/>
          <a:stretch>
            <a:fillRect/>
          </a:stretch>
        </p:blipFill>
        <p:spPr bwMode="auto">
          <a:xfrm>
            <a:off x="10053095" y="2884602"/>
            <a:ext cx="2026610" cy="21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10183528" y="2974206"/>
            <a:ext cx="1915588" cy="288758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3" idx="1"/>
          </p:cNvCxnSpPr>
          <p:nvPr/>
        </p:nvCxnSpPr>
        <p:spPr>
          <a:xfrm flipV="1">
            <a:off x="10464059" y="2651934"/>
            <a:ext cx="479865" cy="36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83774" y="2452912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925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7. Index (Member)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44446056" descr="EMB000013802c3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13148" r="4387" b="8078"/>
          <a:stretch/>
        </p:blipFill>
        <p:spPr bwMode="auto">
          <a:xfrm>
            <a:off x="975360" y="1565377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422" y="1668875"/>
            <a:ext cx="2849336" cy="37219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07366" y="4311409"/>
            <a:ext cx="5514725" cy="18237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9" name="_x144445656" descr="EMB000013802c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4472" b="38510"/>
          <a:stretch>
            <a:fillRect/>
          </a:stretch>
        </p:blipFill>
        <p:spPr bwMode="auto">
          <a:xfrm>
            <a:off x="5994402" y="4386180"/>
            <a:ext cx="5328411" cy="16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72080" y="805543"/>
            <a:ext cx="5061679" cy="334989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_x222326216" descr="EMB000013802c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0951" r="3952" b="8917"/>
          <a:stretch>
            <a:fillRect/>
          </a:stretch>
        </p:blipFill>
        <p:spPr bwMode="auto">
          <a:xfrm>
            <a:off x="6059117" y="883918"/>
            <a:ext cx="4890353" cy="31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7426" y="1621663"/>
            <a:ext cx="5933609" cy="347865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8. My page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44446296" descr="EMB000013802c3b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1" r="2861" b="33936"/>
          <a:stretch>
            <a:fillRect/>
          </a:stretch>
        </p:blipFill>
        <p:spPr bwMode="auto">
          <a:xfrm>
            <a:off x="437342" y="1700782"/>
            <a:ext cx="5770417" cy="33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87025" y="390692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58640" y="3972560"/>
            <a:ext cx="355600" cy="25400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9" idx="7"/>
          </p:cNvCxnSpPr>
          <p:nvPr/>
        </p:nvCxnSpPr>
        <p:spPr>
          <a:xfrm flipV="1">
            <a:off x="4662164" y="2225040"/>
            <a:ext cx="2043436" cy="17847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93920" y="3982720"/>
            <a:ext cx="528320" cy="25400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32" idx="5"/>
          </p:cNvCxnSpPr>
          <p:nvPr/>
        </p:nvCxnSpPr>
        <p:spPr>
          <a:xfrm>
            <a:off x="5144869" y="4199523"/>
            <a:ext cx="1560731" cy="11852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58080" y="1962790"/>
            <a:ext cx="473528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8546" y="5551990"/>
            <a:ext cx="513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you press the [Delete] button, you can leave the membership and go to the home screen.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4976166" cy="306063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370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9. Order &amp; Order view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22325256" descr="EMB000013802c5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0733" r="4604" b="8905"/>
          <a:stretch>
            <a:fillRect/>
          </a:stretch>
        </p:blipFill>
        <p:spPr bwMode="auto">
          <a:xfrm>
            <a:off x="970002" y="1541926"/>
            <a:ext cx="4800515" cy="29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59680" y="2885440"/>
            <a:ext cx="6846539" cy="29359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688080" y="4064000"/>
            <a:ext cx="497840" cy="19304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67263" y="1039536"/>
            <a:ext cx="633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Hypothesis : You </a:t>
            </a:r>
            <a:r>
              <a:rPr lang="en-US" altLang="ko-KR" dirty="0"/>
              <a:t>must order set, hamburger, and side </a:t>
            </a:r>
            <a:r>
              <a:rPr lang="en-US" altLang="ko-KR" dirty="0" smtClean="0"/>
              <a:t>all.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923724" y="1643743"/>
            <a:ext cx="574797" cy="28864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65819" y="4315009"/>
            <a:ext cx="9306161" cy="5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5687" y="41453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79991" y="592365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FK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26437" y="6369679"/>
            <a:ext cx="28151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err="1" smtClean="0"/>
              <a:t>Int</a:t>
            </a:r>
            <a:r>
              <a:rPr lang="en-US" altLang="ko-KR" sz="1500" dirty="0" smtClean="0"/>
              <a:t> (</a:t>
            </a:r>
            <a:r>
              <a:rPr lang="en-US" altLang="ko-KR" sz="1500" dirty="0">
                <a:ea typeface="HY강M" pitchFamily="18" charset="-127"/>
              </a:rPr>
              <a:t>Non-member </a:t>
            </a:r>
            <a:r>
              <a:rPr lang="en-US" altLang="ko-KR" sz="1500" dirty="0" smtClean="0">
                <a:ea typeface="HY강M" pitchFamily="18" charset="-127"/>
              </a:rPr>
              <a:t>) </a:t>
            </a:r>
            <a:r>
              <a:rPr lang="en-US" altLang="ko-KR" sz="1500" dirty="0" smtClean="0"/>
              <a:t>-&gt; varchar</a:t>
            </a:r>
            <a:endParaRPr lang="ko-KR" altLang="en-US" sz="15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-4269010" y="-2544786"/>
            <a:ext cx="17927760" cy="114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9069448" descr="EMB000010985c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t="45828" r="36388" b="28000"/>
          <a:stretch>
            <a:fillRect/>
          </a:stretch>
        </p:blipFill>
        <p:spPr bwMode="auto">
          <a:xfrm>
            <a:off x="218065" y="4683930"/>
            <a:ext cx="4660092" cy="21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278684" y="4915116"/>
            <a:ext cx="3091575" cy="28280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333597" y="5122325"/>
            <a:ext cx="2039681" cy="986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278684" y="6289422"/>
            <a:ext cx="3091575" cy="28280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6"/>
            <a:endCxn id="36" idx="1"/>
          </p:cNvCxnSpPr>
          <p:nvPr/>
        </p:nvCxnSpPr>
        <p:spPr>
          <a:xfrm>
            <a:off x="3370259" y="6430825"/>
            <a:ext cx="1856178" cy="100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5363781" y="481206"/>
            <a:ext cx="15992245" cy="32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170536352" descr="EMB000010985c9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0394" r="10338" b="38652"/>
          <a:stretch>
            <a:fillRect/>
          </a:stretch>
        </p:blipFill>
        <p:spPr bwMode="auto">
          <a:xfrm>
            <a:off x="5107690" y="2959507"/>
            <a:ext cx="6750518" cy="278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>
            <a:stCxn id="9" idx="6"/>
          </p:cNvCxnSpPr>
          <p:nvPr/>
        </p:nvCxnSpPr>
        <p:spPr>
          <a:xfrm>
            <a:off x="4185920" y="4160520"/>
            <a:ext cx="1412240" cy="1906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528764" y="1020366"/>
            <a:ext cx="4185920" cy="50088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5607" y="1762266"/>
            <a:ext cx="6741678" cy="380231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10. Order View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23202616" descr="EMB000013802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9604" r="33653" b="18202"/>
          <a:stretch>
            <a:fillRect/>
          </a:stretch>
        </p:blipFill>
        <p:spPr bwMode="auto">
          <a:xfrm>
            <a:off x="7599883" y="1089006"/>
            <a:ext cx="4033521" cy="48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3771" y="5696011"/>
            <a:ext cx="5667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Total Price : Set Price*Quantity + </a:t>
            </a:r>
            <a:r>
              <a:rPr lang="en-US" altLang="ko-KR" dirty="0" smtClean="0"/>
              <a:t>hamburger 	     Price*Quantity + </a:t>
            </a:r>
            <a:r>
              <a:rPr lang="en-US" altLang="ko-KR" dirty="0"/>
              <a:t>Side Price *</a:t>
            </a:r>
            <a:r>
              <a:rPr lang="en-US" altLang="ko-KR" dirty="0" smtClean="0"/>
              <a:t>Quantity</a:t>
            </a:r>
          </a:p>
          <a:p>
            <a:r>
              <a:rPr lang="en-US" altLang="ko-KR" dirty="0" smtClean="0"/>
              <a:t>* Delivery Charge = Free </a:t>
            </a:r>
            <a:endParaRPr lang="ko-KR" altLang="en-US" dirty="0"/>
          </a:p>
        </p:txBody>
      </p:sp>
      <p:pic>
        <p:nvPicPr>
          <p:cNvPr id="20" name="_x170536352" descr="EMB000010985c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0394" r="10338" b="38652"/>
          <a:stretch>
            <a:fillRect/>
          </a:stretch>
        </p:blipFill>
        <p:spPr bwMode="auto">
          <a:xfrm>
            <a:off x="404387" y="1831422"/>
            <a:ext cx="6584118" cy="36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6322664" y="4441387"/>
            <a:ext cx="477520" cy="18288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6"/>
          </p:cNvCxnSpPr>
          <p:nvPr/>
        </p:nvCxnSpPr>
        <p:spPr>
          <a:xfrm flipV="1">
            <a:off x="6800184" y="4204286"/>
            <a:ext cx="1137920" cy="3285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926684" y="2093240"/>
            <a:ext cx="493981" cy="32657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Index (Admin)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44446296" descr="EMB000013802c4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3333" r="3952" b="6300"/>
          <a:stretch>
            <a:fillRect/>
          </a:stretch>
        </p:blipFill>
        <p:spPr bwMode="auto">
          <a:xfrm>
            <a:off x="996997" y="1581400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078186" y="1668875"/>
            <a:ext cx="3755572" cy="37219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565335" y="2665719"/>
            <a:ext cx="5027429" cy="33044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_x223089576" descr="EMB000013802c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t="10817" r="3821" b="24570"/>
          <a:stretch>
            <a:fillRect/>
          </a:stretch>
        </p:blipFill>
        <p:spPr bwMode="auto">
          <a:xfrm>
            <a:off x="6687256" y="2771237"/>
            <a:ext cx="4807585" cy="30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8303" y="1623123"/>
            <a:ext cx="6632246" cy="330447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39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Menu management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44446296" descr="EMB000013802c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11658" r="3302" b="5200"/>
          <a:stretch>
            <a:fillRect/>
          </a:stretch>
        </p:blipFill>
        <p:spPr bwMode="auto">
          <a:xfrm>
            <a:off x="614781" y="1706118"/>
            <a:ext cx="6379553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32400" y="2207653"/>
            <a:ext cx="1353255" cy="40003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65335" y="2502293"/>
            <a:ext cx="1633785" cy="95504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08218" y="6346819"/>
            <a:ext cx="665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You </a:t>
            </a:r>
            <a:r>
              <a:rPr lang="en-US" altLang="ko-KR" dirty="0"/>
              <a:t>can enter </a:t>
            </a:r>
            <a:r>
              <a:rPr lang="en-US" altLang="ko-KR" dirty="0" smtClean="0"/>
              <a:t>only numbers in the Price box.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804558" y="1779814"/>
            <a:ext cx="971550" cy="33047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481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3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. Customer data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45008048" descr="EMB0000552441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1879" r="3563" b="22635"/>
          <a:stretch>
            <a:fillRect/>
          </a:stretch>
        </p:blipFill>
        <p:spPr bwMode="auto">
          <a:xfrm>
            <a:off x="975360" y="1565377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6335486" y="1847850"/>
            <a:ext cx="1036864" cy="29119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920" y="1786776"/>
            <a:ext cx="934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01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920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I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ntroduction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187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02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1927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P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urpose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803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03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495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M</a:t>
            </a:r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odeling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58506"/>
            <a:ext cx="3488267" cy="587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HY강M" panose="020B0600000101010101" charset="-127"/>
                <a:ea typeface="HY강M" panose="020B0600000101010101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HY강M" panose="020B0600000101010101" charset="-127"/>
              <a:ea typeface="HY강M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66830" y="3371574"/>
            <a:ext cx="1334020" cy="858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Use Case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2) EFD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426720" y="2844865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75046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662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6276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04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349032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474860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830384" y="1786776"/>
            <a:ext cx="1085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강M" pitchFamily="18" charset="-127"/>
                <a:ea typeface="HY강M" pitchFamily="18" charset="-127"/>
              </a:rPr>
              <a:t>05</a:t>
            </a:r>
            <a:endParaRPr lang="ko-KR" altLang="en-US" sz="66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86340" y="285672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4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908968" y="283477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421496" y="3371574"/>
            <a:ext cx="247535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Index</a:t>
            </a:r>
          </a:p>
          <a:p>
            <a:r>
              <a:rPr lang="en-US" altLang="ko-KR" dirty="0">
                <a:latin typeface="HY강M" pitchFamily="18" charset="-127"/>
                <a:ea typeface="HY강M" pitchFamily="18" charset="-127"/>
              </a:rPr>
              <a:t>2)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Menu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3) Location</a:t>
            </a:r>
            <a:endParaRPr lang="en-US" altLang="ko-KR" dirty="0">
              <a:latin typeface="HY강M" pitchFamily="18" charset="-127"/>
              <a:ea typeface="HY강M" pitchFamily="18" charset="-127"/>
            </a:endParaRP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4) Order (Non-member)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5) Order view</a:t>
            </a:r>
          </a:p>
          <a:p>
            <a:r>
              <a:rPr lang="en-US" altLang="ko-KR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  (Non-member)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6) Login 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&amp;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Register 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7) Index (Member)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8) My page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9) Order &amp; Order view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873439" y="3351254"/>
            <a:ext cx="23759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1) Index (Admin)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2) Menu management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3) Customer data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4) Order Check</a:t>
            </a:r>
          </a:p>
        </p:txBody>
      </p:sp>
      <p:sp>
        <p:nvSpPr>
          <p:cNvPr id="26" name="직사각형 25"/>
          <p:cNvSpPr/>
          <p:nvPr/>
        </p:nvSpPr>
        <p:spPr>
          <a:xfrm rot="5400000">
            <a:off x="4828963" y="3801223"/>
            <a:ext cx="80341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 rot="5400000">
            <a:off x="5981131" y="4761729"/>
            <a:ext cx="276506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 rot="5400000">
            <a:off x="9057915" y="4192770"/>
            <a:ext cx="160682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87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7095749" y="3284453"/>
            <a:ext cx="4946573" cy="26608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65902" y="108556"/>
            <a:ext cx="3794089" cy="304808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45515" y="1558342"/>
            <a:ext cx="6072174" cy="463163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317" y="988904"/>
            <a:ext cx="481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4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. Order Check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(Admin)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02539" y="2003201"/>
            <a:ext cx="18631055" cy="8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1038152" descr="EMB000010985c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11562" r="10727" b="9253"/>
          <a:stretch>
            <a:fillRect/>
          </a:stretch>
        </p:blipFill>
        <p:spPr bwMode="auto">
          <a:xfrm>
            <a:off x="913398" y="1675988"/>
            <a:ext cx="5942327" cy="43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76275" y="-55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69971608" descr="EMB000010985c9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t="20351" r="34824" b="31502"/>
          <a:stretch>
            <a:fillRect/>
          </a:stretch>
        </p:blipFill>
        <p:spPr bwMode="auto">
          <a:xfrm>
            <a:off x="7927906" y="168353"/>
            <a:ext cx="3704330" cy="29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47978264" descr="EMB000010985c9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2672" r="9552" b="39812"/>
          <a:stretch>
            <a:fillRect/>
          </a:stretch>
        </p:blipFill>
        <p:spPr bwMode="auto">
          <a:xfrm>
            <a:off x="7128373" y="3300798"/>
            <a:ext cx="4881324" cy="2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198669" y="9764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90759" y="1799242"/>
            <a:ext cx="759278" cy="2832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328239" y="3811852"/>
            <a:ext cx="411011" cy="181632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0" idx="6"/>
          </p:cNvCxnSpPr>
          <p:nvPr/>
        </p:nvCxnSpPr>
        <p:spPr>
          <a:xfrm flipV="1">
            <a:off x="6739250" y="1357162"/>
            <a:ext cx="1461474" cy="254550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9944532" y="2677459"/>
            <a:ext cx="626355" cy="144993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176179" y="2456319"/>
            <a:ext cx="1091467" cy="221140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40349" y="5923655"/>
            <a:ext cx="31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When </a:t>
            </a:r>
            <a:r>
              <a:rPr lang="en-US" altLang="ko-KR" dirty="0"/>
              <a:t>customers see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1119154" y="5282701"/>
            <a:ext cx="237366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98756" y="5363456"/>
            <a:ext cx="3893244" cy="1071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1535527"/>
            <a:ext cx="3893244" cy="1088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21633" y="2447357"/>
            <a:ext cx="4245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</a:t>
            </a:r>
            <a:r>
              <a:rPr lang="en-US" altLang="ko-KR" sz="6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HANK </a:t>
            </a:r>
            <a:r>
              <a:rPr lang="en-US" altLang="ko-KR" sz="6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YOU</a:t>
            </a:r>
            <a:endParaRPr lang="ko-KR" altLang="en-US" sz="72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577" y="5933440"/>
            <a:ext cx="1743454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Introduction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1463040"/>
            <a:ext cx="63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M" pitchFamily="18" charset="-127"/>
                <a:ea typeface="HY강M" pitchFamily="18" charset="-127"/>
              </a:rPr>
              <a:t>Hamburger Delivery Order System</a:t>
            </a:r>
            <a:endParaRPr lang="ko-KR" altLang="en-US" sz="32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5514" y="2615585"/>
            <a:ext cx="513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&lt;Customer&gt;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Use </a:t>
            </a:r>
            <a:r>
              <a:rPr lang="en-US" altLang="ko-KR" sz="2400" dirty="0" err="1" smtClean="0">
                <a:latin typeface="HY강M" pitchFamily="18" charset="-127"/>
                <a:ea typeface="HY강M" pitchFamily="18" charset="-127"/>
              </a:rPr>
              <a:t>google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map to locate the store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- Order (Member / Non-member)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Check my order / Cancel the order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My Information 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 (check, modify, withdrawal)   </a:t>
            </a:r>
            <a:endParaRPr lang="en-US" altLang="ko-KR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4474" y="2630321"/>
            <a:ext cx="513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&lt;Administrator&gt;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Manage the menu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(add, modify, delete)</a:t>
            </a:r>
          </a:p>
          <a:p>
            <a:pPr fontAlgn="base" latinLnBrk="0"/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- Check order 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  (Member / Non-member)</a:t>
            </a:r>
          </a:p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- Check Information of members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6148" y="267085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395108" y="269117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2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Purpose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23668" y="195965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3994" y="194949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Check the location of the store close to you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3668" y="290453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994" y="289437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Easy to order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2175" y="1250573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&lt;Customer&gt;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99916" y="3630414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&lt;Administrator&gt;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23668" y="440821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83994" y="439805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Check order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23668" y="5281970"/>
            <a:ext cx="129846" cy="3887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83994" y="5271810"/>
            <a:ext cx="545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Customer management</a:t>
            </a:r>
            <a:endParaRPr lang="ko-KR" altLang="en-US" sz="2000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1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x222594496" descr="EMB000013802c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2" t="15260" r="25574" b="6694"/>
          <a:stretch>
            <a:fillRect/>
          </a:stretch>
        </p:blipFill>
        <p:spPr bwMode="auto">
          <a:xfrm>
            <a:off x="944880" y="805543"/>
            <a:ext cx="8473440" cy="58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Modeling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Use Case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22594496" descr="EMB000013802c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4" t="28517" r="20235" b="13011"/>
          <a:stretch>
            <a:fillRect/>
          </a:stretch>
        </p:blipFill>
        <p:spPr bwMode="auto">
          <a:xfrm>
            <a:off x="1183403" y="1178926"/>
            <a:ext cx="8923598" cy="55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Modeling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ERD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1. Index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6835624" descr="EMB000013802bfb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15387" r="8075" b="6798"/>
          <a:stretch>
            <a:fillRect/>
          </a:stretch>
        </p:blipFill>
        <p:spPr bwMode="auto">
          <a:xfrm>
            <a:off x="999200" y="1575434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7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2. Menu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44446936" descr="EMB000013802bf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t="14726" r="6163" b="5742"/>
          <a:stretch>
            <a:fillRect/>
          </a:stretch>
        </p:blipFill>
        <p:spPr bwMode="auto">
          <a:xfrm>
            <a:off x="975360" y="1529813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19479" y="1745684"/>
            <a:ext cx="473528" cy="33473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896685" y="55977"/>
            <a:ext cx="23561185" cy="129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368568" y="-10108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9551368" descr="EMB000008304af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44379" r="50192" b="41708"/>
          <a:stretch>
            <a:fillRect/>
          </a:stretch>
        </p:blipFill>
        <p:spPr bwMode="auto">
          <a:xfrm>
            <a:off x="7390481" y="1624895"/>
            <a:ext cx="4373142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272589" y="2242686"/>
            <a:ext cx="4273617" cy="104915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189044" y="2483318"/>
            <a:ext cx="1357162" cy="8085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546206" y="2708566"/>
            <a:ext cx="129846" cy="6657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13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5514" y="1470721"/>
            <a:ext cx="8582966" cy="475735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756" y="6323960"/>
            <a:ext cx="389324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805543"/>
            <a:ext cx="3893244" cy="1088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093" y="33722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46" y="6421120"/>
            <a:ext cx="894079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942" y="1009056"/>
            <a:ext cx="280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강M" pitchFamily="18" charset="-127"/>
                <a:ea typeface="HY강M" pitchFamily="18" charset="-127"/>
              </a:rPr>
              <a:t>3. Location</a:t>
            </a:r>
            <a:endParaRPr lang="ko-KR" altLang="en-US" sz="24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44446456" descr="EMB000013802c2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t="10403" r="25185" b="7554"/>
          <a:stretch/>
        </p:blipFill>
        <p:spPr bwMode="auto">
          <a:xfrm>
            <a:off x="975360" y="1581400"/>
            <a:ext cx="8280000" cy="45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5360" y="357545"/>
            <a:ext cx="2948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강M" pitchFamily="18" charset="-127"/>
                <a:ea typeface="HY강M" pitchFamily="18" charset="-127"/>
              </a:rPr>
              <a:t>UI (Customer)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3264" y="1665514"/>
            <a:ext cx="628649" cy="24493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523264" y="-33500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0771440" descr="EMB000008304a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44461" r="50977" b="39326"/>
          <a:stretch>
            <a:fillRect/>
          </a:stretch>
        </p:blipFill>
        <p:spPr bwMode="auto">
          <a:xfrm>
            <a:off x="7621439" y="2277769"/>
            <a:ext cx="4304264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4841507" y="2512194"/>
            <a:ext cx="2978748" cy="102541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735629" y="3292559"/>
            <a:ext cx="3084626" cy="203088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562509" y="3030234"/>
            <a:ext cx="3257746" cy="218845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207586" y="2466765"/>
            <a:ext cx="4667876" cy="37447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4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455</Words>
  <Application>Microsoft Office PowerPoint</Application>
  <PresentationFormat>와이드스크린</PresentationFormat>
  <Paragraphs>117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HY강M</vt:lpstr>
      <vt:lpstr>-윤고딕320</vt:lpstr>
      <vt:lpstr>Arial</vt:lpstr>
      <vt:lpstr>맑은 고딕</vt:lpstr>
      <vt:lpstr>Microsoft Sans Serif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활용_BurgerQueen</dc:title>
  <dc:creator>임세훈</dc:creator>
  <cp:lastModifiedBy>admin</cp:lastModifiedBy>
  <cp:revision>52</cp:revision>
  <dcterms:created xsi:type="dcterms:W3CDTF">2015-12-27T12:15:13Z</dcterms:created>
  <dcterms:modified xsi:type="dcterms:W3CDTF">2023-05-28T06:51:06Z</dcterms:modified>
</cp:coreProperties>
</file>